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61" r:id="rId2"/>
  </p:sldIdLst>
  <p:sldSz cx="12192000" cy="2879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02"/>
    <p:restoredTop sz="85374"/>
  </p:normalViewPr>
  <p:slideViewPr>
    <p:cSldViewPr snapToGrid="0">
      <p:cViewPr varScale="1">
        <p:scale>
          <a:sx n="135" d="100"/>
          <a:sy n="135" d="100"/>
        </p:scale>
        <p:origin x="176" y="1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9D8636-5D06-C446-9D1E-AF216C15BDC8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3103563" y="1143000"/>
            <a:ext cx="1306512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073E5-9120-D246-9AE6-4372A486E4B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1404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mapillary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073E5-9120-D246-9AE6-4372A486E4B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0041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71289"/>
            <a:ext cx="9144000" cy="1002571"/>
          </a:xfrm>
        </p:spPr>
        <p:txBody>
          <a:bodyPr anchor="b"/>
          <a:lstStyle>
            <a:lvl1pPr algn="ctr">
              <a:defRPr sz="251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512522"/>
            <a:ext cx="9144000" cy="695267"/>
          </a:xfrm>
        </p:spPr>
        <p:txBody>
          <a:bodyPr/>
          <a:lstStyle>
            <a:lvl1pPr marL="0" indent="0" algn="ctr">
              <a:buNone/>
              <a:defRPr sz="1008"/>
            </a:lvl1pPr>
            <a:lvl2pPr marL="191978" indent="0" algn="ctr">
              <a:buNone/>
              <a:defRPr sz="840"/>
            </a:lvl2pPr>
            <a:lvl3pPr marL="383957" indent="0" algn="ctr">
              <a:buNone/>
              <a:defRPr sz="756"/>
            </a:lvl3pPr>
            <a:lvl4pPr marL="575935" indent="0" algn="ctr">
              <a:buNone/>
              <a:defRPr sz="672"/>
            </a:lvl4pPr>
            <a:lvl5pPr marL="767913" indent="0" algn="ctr">
              <a:buNone/>
              <a:defRPr sz="672"/>
            </a:lvl5pPr>
            <a:lvl6pPr marL="959891" indent="0" algn="ctr">
              <a:buNone/>
              <a:defRPr sz="672"/>
            </a:lvl6pPr>
            <a:lvl7pPr marL="1151870" indent="0" algn="ctr">
              <a:buNone/>
              <a:defRPr sz="672"/>
            </a:lvl7pPr>
            <a:lvl8pPr marL="1343848" indent="0" algn="ctr">
              <a:buNone/>
              <a:defRPr sz="672"/>
            </a:lvl8pPr>
            <a:lvl9pPr marL="1535826" indent="0" algn="ctr">
              <a:buNone/>
              <a:defRPr sz="672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606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44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53319"/>
            <a:ext cx="2628900" cy="244043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53319"/>
            <a:ext cx="7734300" cy="24404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670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688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717932"/>
            <a:ext cx="10515600" cy="1197885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927150"/>
            <a:ext cx="10515600" cy="629940"/>
          </a:xfrm>
        </p:spPr>
        <p:txBody>
          <a:bodyPr/>
          <a:lstStyle>
            <a:lvl1pPr marL="0" indent="0">
              <a:buNone/>
              <a:defRPr sz="1008">
                <a:solidFill>
                  <a:schemeClr val="tx1">
                    <a:tint val="82000"/>
                  </a:schemeClr>
                </a:solidFill>
              </a:defRPr>
            </a:lvl1pPr>
            <a:lvl2pPr marL="191978" indent="0">
              <a:buNone/>
              <a:defRPr sz="840">
                <a:solidFill>
                  <a:schemeClr val="tx1">
                    <a:tint val="82000"/>
                  </a:schemeClr>
                </a:solidFill>
              </a:defRPr>
            </a:lvl2pPr>
            <a:lvl3pPr marL="383957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3pPr>
            <a:lvl4pPr marL="575935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4pPr>
            <a:lvl5pPr marL="767913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5pPr>
            <a:lvl6pPr marL="959891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6pPr>
            <a:lvl7pPr marL="1151870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7pPr>
            <a:lvl8pPr marL="1343848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8pPr>
            <a:lvl9pPr marL="1535826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1119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766593"/>
            <a:ext cx="5181600" cy="182715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766593"/>
            <a:ext cx="5181600" cy="182715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427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53319"/>
            <a:ext cx="10515600" cy="55661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705933"/>
            <a:ext cx="5157787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051899"/>
            <a:ext cx="5157787" cy="154718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705933"/>
            <a:ext cx="5183188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051899"/>
            <a:ext cx="5183188" cy="154718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825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3946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112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191982"/>
            <a:ext cx="3932237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14627"/>
            <a:ext cx="6172200" cy="2046471"/>
          </a:xfrm>
        </p:spPr>
        <p:txBody>
          <a:bodyPr/>
          <a:lstStyle>
            <a:lvl1pPr>
              <a:defRPr sz="1344"/>
            </a:lvl1pPr>
            <a:lvl2pPr>
              <a:defRPr sz="1176"/>
            </a:lvl2pPr>
            <a:lvl3pPr>
              <a:defRPr sz="1008"/>
            </a:lvl3pPr>
            <a:lvl4pPr>
              <a:defRPr sz="840"/>
            </a:lvl4pPr>
            <a:lvl5pPr>
              <a:defRPr sz="840"/>
            </a:lvl5pPr>
            <a:lvl6pPr>
              <a:defRPr sz="840"/>
            </a:lvl6pPr>
            <a:lvl7pPr>
              <a:defRPr sz="840"/>
            </a:lvl7pPr>
            <a:lvl8pPr>
              <a:defRPr sz="840"/>
            </a:lvl8pPr>
            <a:lvl9pPr>
              <a:defRPr sz="84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863918"/>
            <a:ext cx="3932237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4054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191982"/>
            <a:ext cx="3932237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414627"/>
            <a:ext cx="6172200" cy="2046471"/>
          </a:xfrm>
        </p:spPr>
        <p:txBody>
          <a:bodyPr anchor="t"/>
          <a:lstStyle>
            <a:lvl1pPr marL="0" indent="0">
              <a:buNone/>
              <a:defRPr sz="1344"/>
            </a:lvl1pPr>
            <a:lvl2pPr marL="191978" indent="0">
              <a:buNone/>
              <a:defRPr sz="1176"/>
            </a:lvl2pPr>
            <a:lvl3pPr marL="383957" indent="0">
              <a:buNone/>
              <a:defRPr sz="1008"/>
            </a:lvl3pPr>
            <a:lvl4pPr marL="575935" indent="0">
              <a:buNone/>
              <a:defRPr sz="840"/>
            </a:lvl4pPr>
            <a:lvl5pPr marL="767913" indent="0">
              <a:buNone/>
              <a:defRPr sz="840"/>
            </a:lvl5pPr>
            <a:lvl6pPr marL="959891" indent="0">
              <a:buNone/>
              <a:defRPr sz="840"/>
            </a:lvl6pPr>
            <a:lvl7pPr marL="1151870" indent="0">
              <a:buNone/>
              <a:defRPr sz="840"/>
            </a:lvl7pPr>
            <a:lvl8pPr marL="1343848" indent="0">
              <a:buNone/>
              <a:defRPr sz="840"/>
            </a:lvl8pPr>
            <a:lvl9pPr marL="1535826" indent="0">
              <a:buNone/>
              <a:defRPr sz="84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863918"/>
            <a:ext cx="3932237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656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53319"/>
            <a:ext cx="10515600" cy="556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766593"/>
            <a:ext cx="10515600" cy="1827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669079"/>
            <a:ext cx="2743200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669079"/>
            <a:ext cx="4114800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669079"/>
            <a:ext cx="2743200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548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3957" rtl="0" eaLnBrk="1" latinLnBrk="0" hangingPunct="1">
        <a:lnSpc>
          <a:spcPct val="90000"/>
        </a:lnSpc>
        <a:spcBef>
          <a:spcPct val="0"/>
        </a:spcBef>
        <a:buNone/>
        <a:defRPr sz="18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989" indent="-95989" algn="l" defTabSz="38395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1pPr>
      <a:lvl2pPr marL="28796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2pPr>
      <a:lvl3pPr marL="479946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3pPr>
      <a:lvl4pPr marL="671924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863902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1055881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247859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43983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631815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1pPr>
      <a:lvl2pPr marL="19197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2pPr>
      <a:lvl3pPr marL="383957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575935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767913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959891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15187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34384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535826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17A0FA-C0B4-A165-12B4-B4A9044B4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2778537-E072-3B51-15FE-7534F1168D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588275"/>
            <a:ext cx="2270897" cy="170317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A54827-F4A6-3701-9A76-C48002595C6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80276" y="588277"/>
            <a:ext cx="2270897" cy="17031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E07AE6A-E524-94D6-8956-0F2966822F2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960552" y="588277"/>
            <a:ext cx="2270897" cy="170317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F93C3DC-62F8-DCA1-EB65-D4CA8837F5E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440828" y="588277"/>
            <a:ext cx="2270897" cy="170317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2D24F36-4B46-C39B-51E2-888F68F56FA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9921103" y="588276"/>
            <a:ext cx="2270897" cy="170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667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</Words>
  <Application>Microsoft Macintosh PowerPoint</Application>
  <PresentationFormat>Benutzerdefiniert</PresentationFormat>
  <Paragraphs>2</Paragraphs>
  <Slides>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Sabine Hofmann-Heid</dc:creator>
  <cp:lastModifiedBy>Sabine Hofmann-Heid</cp:lastModifiedBy>
  <cp:revision>59</cp:revision>
  <dcterms:created xsi:type="dcterms:W3CDTF">2025-06-10T13:06:19Z</dcterms:created>
  <dcterms:modified xsi:type="dcterms:W3CDTF">2026-01-22T10:50:31Z</dcterms:modified>
</cp:coreProperties>
</file>

<file path=docProps/thumbnail.jpeg>
</file>